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803" r:id="rId4"/>
    <p:sldId id="723" r:id="rId6"/>
    <p:sldId id="660" r:id="rId7"/>
    <p:sldId id="724" r:id="rId8"/>
    <p:sldId id="711" r:id="rId9"/>
    <p:sldId id="712" r:id="rId10"/>
    <p:sldId id="663" r:id="rId11"/>
    <p:sldId id="792" r:id="rId12"/>
    <p:sldId id="713" r:id="rId13"/>
    <p:sldId id="714" r:id="rId14"/>
    <p:sldId id="824" r:id="rId15"/>
    <p:sldId id="716" r:id="rId16"/>
    <p:sldId id="666" r:id="rId17"/>
    <p:sldId id="717" r:id="rId18"/>
    <p:sldId id="825" r:id="rId19"/>
    <p:sldId id="809" r:id="rId20"/>
    <p:sldId id="826" r:id="rId21"/>
    <p:sldId id="827" r:id="rId22"/>
    <p:sldId id="828" r:id="rId23"/>
    <p:sldId id="778" r:id="rId24"/>
    <p:sldId id="779" r:id="rId25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87" y="48"/>
      </p:cViewPr>
      <p:guideLst>
        <p:guide orient="horz" pos="2766"/>
        <p:guide orient="horz" pos="1041"/>
        <p:guide pos="572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134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3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0.xml"/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福建师范大学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3180" y="988060"/>
            <a:ext cx="1884680" cy="395922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209105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请确保光线充足，不晃动，保持坐姿端正，面部与摄像头保持水平，然后点击确定，录入人脸。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4990" y="1059180"/>
            <a:ext cx="1737360" cy="376682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55" y="1059180"/>
            <a:ext cx="1737995" cy="376809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95" y="1059180"/>
            <a:ext cx="1736090" cy="376491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371" y="1008709"/>
            <a:ext cx="1785273" cy="38680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50670"/>
            <a:ext cx="1584960" cy="332168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556385"/>
            <a:ext cx="1586230" cy="331914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1556385"/>
            <a:ext cx="1529715" cy="331597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2585" y="1556385"/>
            <a:ext cx="1530985" cy="331914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3395" y="927735"/>
            <a:ext cx="1837055" cy="398272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298575"/>
            <a:ext cx="1675765" cy="363283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75" y="1302385"/>
            <a:ext cx="1678940" cy="363918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755" y="1302385"/>
            <a:ext cx="1678940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271905"/>
            <a:ext cx="1678940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655" y="1271905"/>
            <a:ext cx="1679575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210" y="1271905"/>
            <a:ext cx="1678940" cy="364045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10月14日09:00--17:00</a:t>
            </a:r>
            <a:endParaRPr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035" y="854075"/>
            <a:ext cx="1859915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0" name="文本框 99"/>
          <p:cNvSpPr txBox="1"/>
          <p:nvPr/>
        </p:nvSpPr>
        <p:spPr>
          <a:xfrm>
            <a:off x="965200" y="2195195"/>
            <a:ext cx="404241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省份站点选择“福建师范大学”。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2545" y="868680"/>
            <a:ext cx="1885315" cy="39592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PECIAL_SOURCE" val="bdnull"/>
</p:tagLst>
</file>

<file path=ppt/tags/tag126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DOCER_TEMPLATE_OPEN_ONCE_MARK" val="1"/>
  <p:tag name="KSO_WPP_MARK_KEY" val="5350d403-7afb-4fd4-a7c4-3f2b286bf38e"/>
  <p:tag name="COMMONDATA" val="eyJoZGlkIjoiYWExYzMxM2NlM2JhZDJmZDcxYTUwMjNkNWY3ZThkYzA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1149</Words>
  <Application>WPS 演示</Application>
  <PresentationFormat>全屏显示(16:9)</PresentationFormat>
  <Paragraphs>123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Administrator</cp:lastModifiedBy>
  <cp:revision>847</cp:revision>
  <dcterms:created xsi:type="dcterms:W3CDTF">2016-06-07T15:36:00Z</dcterms:created>
  <dcterms:modified xsi:type="dcterms:W3CDTF">2023-10-08T07:37:49Z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  <property fmtid="{D5CDD505-2E9C-101B-9397-08002B2CF9AE}" pid="3" name="ICV">
    <vt:lpwstr>19D7E7A2DF6B4E34817D076F4278CFB4</vt:lpwstr>
  </property>
</Properties>
</file>